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GB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D5CE-37CC-4B69-BE9B-8F8ED9B09AD5}" type="datetimeFigureOut">
              <a:rPr lang="en-GB" smtClean="0"/>
              <a:t>24/03/2015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C58A-6DD3-4E6F-8057-D46A1A35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4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D5CE-37CC-4B69-BE9B-8F8ED9B09AD5}" type="datetimeFigureOut">
              <a:rPr lang="en-GB" smtClean="0"/>
              <a:t>24/03/2015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C58A-6DD3-4E6F-8057-D46A1A35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68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D5CE-37CC-4B69-BE9B-8F8ED9B09AD5}" type="datetimeFigureOut">
              <a:rPr lang="en-GB" smtClean="0"/>
              <a:t>24/03/2015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C58A-6DD3-4E6F-8057-D46A1A35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8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D5CE-37CC-4B69-BE9B-8F8ED9B09AD5}" type="datetimeFigureOut">
              <a:rPr lang="en-GB" smtClean="0"/>
              <a:t>24/03/2015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C58A-6DD3-4E6F-8057-D46A1A35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7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D5CE-37CC-4B69-BE9B-8F8ED9B09AD5}" type="datetimeFigureOut">
              <a:rPr lang="en-GB" smtClean="0"/>
              <a:t>24/03/2015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C58A-6DD3-4E6F-8057-D46A1A35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93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D5CE-37CC-4B69-BE9B-8F8ED9B09AD5}" type="datetimeFigureOut">
              <a:rPr lang="en-GB" smtClean="0"/>
              <a:t>24/03/2015</a:t>
            </a:fld>
            <a:endParaRPr lang="en-GB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C58A-6DD3-4E6F-8057-D46A1A35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5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D5CE-37CC-4B69-BE9B-8F8ED9B09AD5}" type="datetimeFigureOut">
              <a:rPr lang="en-GB" smtClean="0"/>
              <a:t>24/03/2015</a:t>
            </a:fld>
            <a:endParaRPr lang="en-GB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C58A-6DD3-4E6F-8057-D46A1A35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D5CE-37CC-4B69-BE9B-8F8ED9B09AD5}" type="datetimeFigureOut">
              <a:rPr lang="en-GB" smtClean="0"/>
              <a:t>24/03/2015</a:t>
            </a:fld>
            <a:endParaRPr lang="en-GB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C58A-6DD3-4E6F-8057-D46A1A35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D5CE-37CC-4B69-BE9B-8F8ED9B09AD5}" type="datetimeFigureOut">
              <a:rPr lang="en-GB" smtClean="0"/>
              <a:t>24/03/2015</a:t>
            </a:fld>
            <a:endParaRPr lang="en-GB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C58A-6DD3-4E6F-8057-D46A1A35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3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D5CE-37CC-4B69-BE9B-8F8ED9B09AD5}" type="datetimeFigureOut">
              <a:rPr lang="en-GB" smtClean="0"/>
              <a:t>24/03/2015</a:t>
            </a:fld>
            <a:endParaRPr lang="en-GB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C58A-6DD3-4E6F-8057-D46A1A35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D5CE-37CC-4B69-BE9B-8F8ED9B09AD5}" type="datetimeFigureOut">
              <a:rPr lang="en-GB" smtClean="0"/>
              <a:t>24/03/2015</a:t>
            </a:fld>
            <a:endParaRPr lang="en-GB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C58A-6DD3-4E6F-8057-D46A1A35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0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D5CE-37CC-4B69-BE9B-8F8ED9B09AD5}" type="datetimeFigureOut">
              <a:rPr lang="en-GB" smtClean="0"/>
              <a:t>24/03/2015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EC58A-6DD3-4E6F-8057-D46A1A35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0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scan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-r-i.co.i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כנס מעלה\2015\הפקה\גרפיקה\prezim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5879" cy="524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" y="4515966"/>
            <a:ext cx="3203847" cy="542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9" y="195486"/>
            <a:ext cx="88924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>
                <a:latin typeface="MinionPro"/>
              </a:rPr>
              <a:t>תוצאות סקר מעלה – </a:t>
            </a:r>
            <a:r>
              <a:rPr lang="he-IL" b="1" dirty="0" err="1">
                <a:latin typeface="MinionPro"/>
              </a:rPr>
              <a:t>גלובסקאן</a:t>
            </a:r>
            <a:r>
              <a:rPr lang="he-IL" b="1" dirty="0">
                <a:latin typeface="MinionPro"/>
              </a:rPr>
              <a:t> 2015 </a:t>
            </a:r>
            <a:r>
              <a:rPr lang="he-IL" b="1" dirty="0" smtClean="0">
                <a:latin typeface="MinionPro"/>
              </a:rPr>
              <a:t>| על </a:t>
            </a:r>
            <a:r>
              <a:rPr lang="he-IL" b="1" dirty="0">
                <a:latin typeface="MinionPro"/>
              </a:rPr>
              <a:t>ציפיות הציבור מעסקים</a:t>
            </a:r>
            <a:endParaRPr lang="en-GB" dirty="0">
              <a:latin typeface="MinionPro"/>
            </a:endParaRPr>
          </a:p>
          <a:p>
            <a:pPr algn="r" rtl="1"/>
            <a:endParaRPr lang="he-IL" dirty="0" smtClean="0">
              <a:latin typeface="MinionPro"/>
            </a:endParaRPr>
          </a:p>
          <a:p>
            <a:pPr algn="r" rtl="1"/>
            <a:r>
              <a:rPr lang="he-IL" dirty="0" smtClean="0">
                <a:latin typeface="MinionPro"/>
              </a:rPr>
              <a:t>סקר </a:t>
            </a:r>
            <a:r>
              <a:rPr lang="en-US" dirty="0" err="1">
                <a:latin typeface="MinionPro"/>
              </a:rPr>
              <a:t>GlobeScan</a:t>
            </a:r>
            <a:r>
              <a:rPr lang="en-US" dirty="0">
                <a:latin typeface="MinionPro"/>
              </a:rPr>
              <a:t> Radar </a:t>
            </a:r>
            <a:r>
              <a:rPr lang="he-IL" dirty="0">
                <a:latin typeface="MinionPro"/>
              </a:rPr>
              <a:t> הוא סקר עולמי מוביל של חברת </a:t>
            </a:r>
            <a:r>
              <a:rPr lang="en-US" u="sng" dirty="0" err="1">
                <a:latin typeface="MinionPro"/>
                <a:hlinkClick r:id="rId3"/>
              </a:rPr>
              <a:t>GlobeScan</a:t>
            </a:r>
            <a:r>
              <a:rPr lang="he-IL" dirty="0">
                <a:latin typeface="MinionPro"/>
              </a:rPr>
              <a:t> המנתח טרנדים המתמקדים בעסקים והתפקיד החברתי שהם ממלאים. הבדיקה מתבצעת אחת לשנה ב 20-30 מדינות. זו השנה </a:t>
            </a:r>
            <a:r>
              <a:rPr lang="he-IL" dirty="0" smtClean="0">
                <a:latin typeface="MinionPro"/>
              </a:rPr>
              <a:t>השנייה </a:t>
            </a:r>
            <a:r>
              <a:rPr lang="he-IL" dirty="0">
                <a:latin typeface="MinionPro"/>
              </a:rPr>
              <a:t>שמעלה עסקים מנהיגים אחריות חברתית, עורכת את הסקר גם בישראל. מבצעי הסקר בישראל הם </a:t>
            </a:r>
            <a:r>
              <a:rPr lang="he-IL" u="sng" dirty="0">
                <a:latin typeface="MinionPro"/>
                <a:hlinkClick r:id="rId4"/>
              </a:rPr>
              <a:t>רותם </a:t>
            </a:r>
            <a:r>
              <a:rPr lang="en-US" u="sng" dirty="0">
                <a:latin typeface="MinionPro"/>
                <a:hlinkClick r:id="rId4"/>
              </a:rPr>
              <a:t>TRI </a:t>
            </a:r>
            <a:r>
              <a:rPr lang="he-IL" u="sng" dirty="0">
                <a:latin typeface="MinionPro"/>
                <a:hlinkClick r:id="rId4"/>
              </a:rPr>
              <a:t> מחקרים אסטרטגיים</a:t>
            </a:r>
            <a:r>
              <a:rPr lang="he-IL" dirty="0">
                <a:latin typeface="MinionPro"/>
              </a:rPr>
              <a:t> בהתאם לבסיס השאלות והמתודולוגיה העולמיים. הסקר נערך בקרב מדגם של 1002 איש מייצג </a:t>
            </a:r>
            <a:r>
              <a:rPr lang="he-IL" dirty="0" smtClean="0">
                <a:latin typeface="MinionPro"/>
              </a:rPr>
              <a:t>את </a:t>
            </a:r>
            <a:r>
              <a:rPr lang="he-IL" dirty="0">
                <a:latin typeface="MinionPro"/>
              </a:rPr>
              <a:t>האוכלוסייה הבוגרת במדינת </a:t>
            </a:r>
            <a:r>
              <a:rPr lang="he-IL" dirty="0" smtClean="0">
                <a:latin typeface="MinionPro"/>
              </a:rPr>
              <a:t>ישראל. </a:t>
            </a:r>
            <a:r>
              <a:rPr lang="he-IL" dirty="0">
                <a:latin typeface="MinionPro"/>
              </a:rPr>
              <a:t>הסקר בוצע במהלך פברואר 2015</a:t>
            </a:r>
            <a:r>
              <a:rPr lang="he-IL" dirty="0" smtClean="0">
                <a:latin typeface="MinionPro"/>
              </a:rPr>
              <a:t>.</a:t>
            </a:r>
          </a:p>
          <a:p>
            <a:pPr algn="r" rtl="1"/>
            <a:endParaRPr lang="en-GB" dirty="0">
              <a:latin typeface="MinionPro"/>
            </a:endParaRPr>
          </a:p>
          <a:p>
            <a:pPr algn="r" rtl="1"/>
            <a:r>
              <a:rPr lang="he-IL" dirty="0">
                <a:latin typeface="MinionPro"/>
              </a:rPr>
              <a:t>תוצאות הסקר מאפשרות מבט השוואתי עולמי וישראלי של הציפיות מהחברות העסקיות והתפיסות של הציבור לגבי  מגזרים וסקטורים שונים</a:t>
            </a:r>
            <a:r>
              <a:rPr lang="he-IL" dirty="0" smtClean="0">
                <a:latin typeface="MinionPro"/>
              </a:rPr>
              <a:t>.</a:t>
            </a:r>
          </a:p>
          <a:p>
            <a:pPr algn="r" rtl="1"/>
            <a:endParaRPr lang="en-GB" dirty="0">
              <a:latin typeface="MinionPro"/>
            </a:endParaRPr>
          </a:p>
          <a:p>
            <a:pPr algn="r" rtl="1"/>
            <a:r>
              <a:rPr lang="he-IL" dirty="0">
                <a:latin typeface="MinionPro"/>
              </a:rPr>
              <a:t>בין הנושאים המרכזיים הנכללים במרחב ההשפעה החברתית של עסקים נבדקו: רמת אמון בעסקים ובגופים ציבוריים, ציפיות ותפיסות לגבי אחריות חברתית בעסקים, סביבה וכמובן הסוגיות הייחודיות </a:t>
            </a:r>
            <a:r>
              <a:rPr lang="he-IL" dirty="0" smtClean="0">
                <a:latin typeface="MinionPro"/>
              </a:rPr>
              <a:t>לכל מדינה</a:t>
            </a:r>
            <a:r>
              <a:rPr lang="he-IL" dirty="0">
                <a:latin typeface="MinionPro"/>
              </a:rPr>
              <a:t>.</a:t>
            </a:r>
            <a:endParaRPr lang="en-GB" dirty="0">
              <a:latin typeface="MinionPro"/>
            </a:endParaRPr>
          </a:p>
          <a:p>
            <a:pPr algn="r"/>
            <a:endParaRPr lang="en-GB" dirty="0">
              <a:latin typeface="MinionPro"/>
            </a:endParaRPr>
          </a:p>
        </p:txBody>
      </p:sp>
    </p:spTree>
    <p:extLst>
      <p:ext uri="{BB962C8B-B14F-4D97-AF65-F5344CB8AC3E}">
        <p14:creationId xmlns:p14="http://schemas.microsoft.com/office/powerpoint/2010/main" val="22727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</Words>
  <Application>Microsoft Office PowerPoint</Application>
  <PresentationFormat>‫הצגה על המסך (16:9)</PresentationFormat>
  <Paragraphs>7</Paragraphs>
  <Slides>19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0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Asaf Salant</dc:creator>
  <cp:lastModifiedBy>Asaf Salant</cp:lastModifiedBy>
  <cp:revision>6</cp:revision>
  <dcterms:created xsi:type="dcterms:W3CDTF">2015-03-23T11:25:53Z</dcterms:created>
  <dcterms:modified xsi:type="dcterms:W3CDTF">2015-03-24T08:37:31Z</dcterms:modified>
</cp:coreProperties>
</file>